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4" d="100"/>
          <a:sy n="64" d="100"/>
        </p:scale>
        <p:origin x="66" y="7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Romain De Groote" userId="d5e818207ad9738b" providerId="LiveId" clId="{308096C0-8F38-49FE-A359-1253EE144061}"/>
    <pc:docChg chg="modSld">
      <pc:chgData name="Romain De Groote" userId="d5e818207ad9738b" providerId="LiveId" clId="{308096C0-8F38-49FE-A359-1253EE144061}" dt="2025-04-02T06:24:02.083" v="72" actId="20577"/>
      <pc:docMkLst>
        <pc:docMk/>
      </pc:docMkLst>
      <pc:sldChg chg="modSp mod">
        <pc:chgData name="Romain De Groote" userId="d5e818207ad9738b" providerId="LiveId" clId="{308096C0-8F38-49FE-A359-1253EE144061}" dt="2025-04-02T06:24:02.083" v="72" actId="20577"/>
        <pc:sldMkLst>
          <pc:docMk/>
          <pc:sldMk cId="1553432724" sldId="262"/>
        </pc:sldMkLst>
        <pc:spChg chg="mod">
          <ac:chgData name="Romain De Groote" userId="d5e818207ad9738b" providerId="LiveId" clId="{308096C0-8F38-49FE-A359-1253EE144061}" dt="2025-04-02T06:24:02.083" v="72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Romain De Groote" userId="d5e818207ad9738b" providerId="LiveId" clId="{308096C0-8F38-49FE-A359-1253EE144061}" dt="2025-04-01T11:18:30.091" v="54" actId="20577"/>
        <pc:sldMkLst>
          <pc:docMk/>
          <pc:sldMk cId="1277611629" sldId="327"/>
        </pc:sldMkLst>
        <pc:spChg chg="mod">
          <ac:chgData name="Romain De Groote" userId="d5e818207ad9738b" providerId="LiveId" clId="{308096C0-8F38-49FE-A359-1253EE144061}" dt="2025-04-01T11:18:30.091" v="54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Romain De Groote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2025/04/01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Via 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the SpaceX API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1343</Words>
  <Application>Microsoft Office PowerPoint</Application>
  <PresentationFormat>Grand écran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Romain De Groote</cp:lastModifiedBy>
  <cp:revision>198</cp:revision>
  <dcterms:created xsi:type="dcterms:W3CDTF">2021-04-29T18:58:34Z</dcterms:created>
  <dcterms:modified xsi:type="dcterms:W3CDTF">2025-04-02T06:24:04Z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